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6"/>
    <p:restoredTop sz="94719"/>
  </p:normalViewPr>
  <p:slideViewPr>
    <p:cSldViewPr snapToGrid="0">
      <p:cViewPr>
        <p:scale>
          <a:sx n="91" d="100"/>
          <a:sy n="91" d="100"/>
        </p:scale>
        <p:origin x="3616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3F97C-999B-F5D9-8ECD-0608A11B7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5A5616-0568-1C45-6C3D-277923234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81EFAA-FC6D-26F0-1172-8F09A6C3B5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B8913-C586-AB09-9517-484BD59C8B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98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0" Type="http://schemas.openxmlformats.org/officeDocument/2006/relationships/image" Target="../media/image200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784755"/>
            <a:ext cx="12117846" cy="3919467"/>
            <a:chOff x="55055" y="838475"/>
            <a:chExt cx="8778389" cy="2839335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85153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4320"/>
              </a:xfrm>
              <a:prstGeom prst="rect">
                <a:avLst/>
              </a:prstGeom>
              <a:blipFill>
                <a:blip r:embed="rId76"/>
                <a:stretch>
                  <a:fillRect t="-68182" b="-1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25AF7FAB-744B-DC38-486C-534DEFBAB5BB}"/>
              </a:ext>
            </a:extLst>
          </p:cNvPr>
          <p:cNvSpPr/>
          <p:nvPr/>
        </p:nvSpPr>
        <p:spPr>
          <a:xfrm>
            <a:off x="653290" y="784261"/>
            <a:ext cx="10058400" cy="2560320"/>
          </a:xfrm>
          <a:prstGeom prst="round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50000"/>
                </a:schemeClr>
              </a:gs>
              <a:gs pos="64000">
                <a:srgbClr val="383838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4A518E9B-D710-7CEC-BF00-02257879FECE}"/>
              </a:ext>
            </a:extLst>
          </p:cNvPr>
          <p:cNvSpPr/>
          <p:nvPr/>
        </p:nvSpPr>
        <p:spPr>
          <a:xfrm rot="16200000">
            <a:off x="-440816" y="1806228"/>
            <a:ext cx="1554480" cy="548640"/>
          </a:xfrm>
          <a:prstGeom prst="roundRect">
            <a:avLst/>
          </a:prstGeom>
          <a:gradFill>
            <a:gsLst>
              <a:gs pos="0">
                <a:schemeClr val="bg1"/>
              </a:gs>
              <a:gs pos="12000">
                <a:schemeClr val="bg1">
                  <a:lumMod val="50000"/>
                </a:schemeClr>
              </a:gs>
              <a:gs pos="64000">
                <a:srgbClr val="383838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&amp; Embeddings </a:t>
            </a:r>
          </a:p>
        </p:txBody>
      </p: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4EC27E41-0DFA-D50D-FBB2-71EFEF6DE28A}"/>
              </a:ext>
            </a:extLst>
          </p:cNvPr>
          <p:cNvGrpSpPr/>
          <p:nvPr/>
        </p:nvGrpSpPr>
        <p:grpSpPr>
          <a:xfrm>
            <a:off x="526797" y="1079471"/>
            <a:ext cx="3261687" cy="2011680"/>
            <a:chOff x="1926972" y="1079471"/>
            <a:chExt cx="3261687" cy="2011680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5FBB9E6E-8CF4-8DF1-ADBB-433391A435DD}"/>
                </a:ext>
              </a:extLst>
            </p:cNvPr>
            <p:cNvSpPr/>
            <p:nvPr/>
          </p:nvSpPr>
          <p:spPr>
            <a:xfrm>
              <a:off x="2570666" y="1271708"/>
              <a:ext cx="1463040" cy="1645920"/>
            </a:xfrm>
            <a:prstGeom prst="roundRect">
              <a:avLst/>
            </a:prstGeom>
            <a:solidFill>
              <a:srgbClr val="001FDB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51A6930D-6FFB-6F70-92EB-CC4850777EF8}"/>
                    </a:ext>
                  </a:extLst>
                </p:cNvPr>
                <p:cNvSpPr/>
                <p:nvPr/>
              </p:nvSpPr>
              <p:spPr>
                <a:xfrm>
                  <a:off x="2660456" y="1561895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51A6930D-6FFB-6F70-92EB-CC4850777E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1561895"/>
                  <a:ext cx="1280160" cy="274320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B316B948-8E1A-62F6-8C7D-0A858D9E0B17}"/>
                    </a:ext>
                  </a:extLst>
                </p:cNvPr>
                <p:cNvSpPr/>
                <p:nvPr/>
              </p:nvSpPr>
              <p:spPr>
                <a:xfrm>
                  <a:off x="2660456" y="1942064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B316B948-8E1A-62F6-8C7D-0A858D9E0B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1942064"/>
                  <a:ext cx="1280160" cy="274320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945FB89-C130-7CB1-121A-5C31B36794BD}"/>
                    </a:ext>
                  </a:extLst>
                </p:cNvPr>
                <p:cNvSpPr/>
                <p:nvPr/>
              </p:nvSpPr>
              <p:spPr>
                <a:xfrm>
                  <a:off x="2660456" y="2477062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945FB89-C130-7CB1-121A-5C31B36794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2477062"/>
                  <a:ext cx="1280160" cy="274320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08F8FE1-E243-557E-4BDA-5A63826B5D1A}"/>
                </a:ext>
              </a:extLst>
            </p:cNvPr>
            <p:cNvGrpSpPr/>
            <p:nvPr/>
          </p:nvGrpSpPr>
          <p:grpSpPr>
            <a:xfrm>
              <a:off x="3286833" y="2273440"/>
              <a:ext cx="27432" cy="141128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C01B8F57-5170-C3E2-AEBF-7964998A8B5D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3E32918-90CD-BED7-8521-E659DCC58971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D76A38A-F169-A835-4DBC-1797ABCB25D1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86F1A6C-BFE1-5410-5D97-333F85A453FD}"/>
                    </a:ext>
                  </a:extLst>
                </p:cNvPr>
                <p:cNvSpPr txBox="1"/>
                <p:nvPr/>
              </p:nvSpPr>
              <p:spPr>
                <a:xfrm>
                  <a:off x="2779953" y="1260100"/>
                  <a:ext cx="10320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86F1A6C-BFE1-5410-5D97-333F85A453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53" y="1260100"/>
                  <a:ext cx="1032029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ABE6DAC-DF9B-0113-C217-FD3D54C26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6972" y="2080413"/>
              <a:ext cx="1828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3BFC41E5-8BCD-2A80-202A-860FA9FA4A1E}"/>
                </a:ext>
              </a:extLst>
            </p:cNvPr>
            <p:cNvSpPr/>
            <p:nvPr/>
          </p:nvSpPr>
          <p:spPr>
            <a:xfrm rot="16200000">
              <a:off x="1932426" y="1944933"/>
              <a:ext cx="640080" cy="274320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47AA3D30-7421-FE7E-9370-F7DB2E38A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245" y="2086192"/>
              <a:ext cx="1828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0EF3339E-A5D6-01AB-F2CA-2274CFABC9F2}"/>
                </a:ext>
              </a:extLst>
            </p:cNvPr>
            <p:cNvSpPr/>
            <p:nvPr/>
          </p:nvSpPr>
          <p:spPr>
            <a:xfrm rot="16200000">
              <a:off x="4045659" y="1948151"/>
              <a:ext cx="2011680" cy="274320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6B8282F8-70B2-4DA9-007F-35372BE9C5F3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2389626" y="1699055"/>
              <a:ext cx="270830" cy="38303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3BCB1045-F6DD-881C-C463-9085D217E695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2389626" y="2082093"/>
              <a:ext cx="270830" cy="53212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40E9D51E-4984-84A4-0A05-828568AE9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827" y="2083900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8687EDDC-5C53-ABD9-E8CB-AD73F98D9761}"/>
                </a:ext>
              </a:extLst>
            </p:cNvPr>
            <p:cNvGrpSpPr/>
            <p:nvPr/>
          </p:nvGrpSpPr>
          <p:grpSpPr>
            <a:xfrm>
              <a:off x="3940616" y="1448698"/>
              <a:ext cx="780355" cy="1280160"/>
              <a:chOff x="4250646" y="1475074"/>
              <a:chExt cx="780355" cy="1280160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16564F0E-2019-C739-97D4-80FA2FA31704}"/>
                  </a:ext>
                </a:extLst>
              </p:cNvPr>
              <p:cNvSpPr/>
              <p:nvPr/>
            </p:nvSpPr>
            <p:spPr>
              <a:xfrm rot="16200000">
                <a:off x="4253761" y="1977994"/>
                <a:ext cx="1280160" cy="274320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Concatenate 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C8DCE141-076A-8BF8-6135-D0E760F413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0646" y="2119106"/>
                <a:ext cx="5029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2B2D4765-A4E7-912E-6322-2A9F5407C118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3940616" y="1699055"/>
              <a:ext cx="506035" cy="3897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8B22FDEA-4435-A2D3-359A-60A4E09492FD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3940616" y="2088778"/>
              <a:ext cx="506035" cy="52544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9" name="Group 408">
            <a:extLst>
              <a:ext uri="{FF2B5EF4-FFF2-40B4-BE49-F238E27FC236}">
                <a16:creationId xmlns:a16="http://schemas.microsoft.com/office/drawing/2014/main" id="{F8AFE6FE-DD25-E759-AC2E-56C5B91CA227}"/>
              </a:ext>
            </a:extLst>
          </p:cNvPr>
          <p:cNvGrpSpPr/>
          <p:nvPr/>
        </p:nvGrpSpPr>
        <p:grpSpPr>
          <a:xfrm>
            <a:off x="3788484" y="1108046"/>
            <a:ext cx="3261687" cy="2011680"/>
            <a:chOff x="1926972" y="1079471"/>
            <a:chExt cx="3261687" cy="2011680"/>
          </a:xfrm>
        </p:grpSpPr>
        <p:sp>
          <p:nvSpPr>
            <p:cNvPr id="410" name="Rounded Rectangle 409">
              <a:extLst>
                <a:ext uri="{FF2B5EF4-FFF2-40B4-BE49-F238E27FC236}">
                  <a16:creationId xmlns:a16="http://schemas.microsoft.com/office/drawing/2014/main" id="{566CF69F-9DC9-8C17-A04A-C5B9D300F069}"/>
                </a:ext>
              </a:extLst>
            </p:cNvPr>
            <p:cNvSpPr/>
            <p:nvPr/>
          </p:nvSpPr>
          <p:spPr>
            <a:xfrm>
              <a:off x="2570666" y="1271708"/>
              <a:ext cx="1463040" cy="1645920"/>
            </a:xfrm>
            <a:prstGeom prst="roundRect">
              <a:avLst/>
            </a:prstGeom>
            <a:solidFill>
              <a:srgbClr val="001FDB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1" name="Rounded Rectangle 410">
                  <a:extLst>
                    <a:ext uri="{FF2B5EF4-FFF2-40B4-BE49-F238E27FC236}">
                      <a16:creationId xmlns:a16="http://schemas.microsoft.com/office/drawing/2014/main" id="{64C2366C-2562-95E5-AC7F-2DEBE2A4EE8C}"/>
                    </a:ext>
                  </a:extLst>
                </p:cNvPr>
                <p:cNvSpPr/>
                <p:nvPr/>
              </p:nvSpPr>
              <p:spPr>
                <a:xfrm>
                  <a:off x="2660456" y="1561895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1" name="Rounded Rectangle 410">
                  <a:extLst>
                    <a:ext uri="{FF2B5EF4-FFF2-40B4-BE49-F238E27FC236}">
                      <a16:creationId xmlns:a16="http://schemas.microsoft.com/office/drawing/2014/main" id="{64C2366C-2562-95E5-AC7F-2DEBE2A4EE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1561895"/>
                  <a:ext cx="1280160" cy="274320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2" name="Rounded Rectangle 411">
                  <a:extLst>
                    <a:ext uri="{FF2B5EF4-FFF2-40B4-BE49-F238E27FC236}">
                      <a16:creationId xmlns:a16="http://schemas.microsoft.com/office/drawing/2014/main" id="{9CA381CE-4720-5DEE-768A-F9F8F504E85D}"/>
                    </a:ext>
                  </a:extLst>
                </p:cNvPr>
                <p:cNvSpPr/>
                <p:nvPr/>
              </p:nvSpPr>
              <p:spPr>
                <a:xfrm>
                  <a:off x="2660456" y="1942064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2" name="Rounded Rectangle 411">
                  <a:extLst>
                    <a:ext uri="{FF2B5EF4-FFF2-40B4-BE49-F238E27FC236}">
                      <a16:creationId xmlns:a16="http://schemas.microsoft.com/office/drawing/2014/main" id="{9CA381CE-4720-5DEE-768A-F9F8F504E8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1942064"/>
                  <a:ext cx="1280160" cy="274320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3" name="Rounded Rectangle 412">
                  <a:extLst>
                    <a:ext uri="{FF2B5EF4-FFF2-40B4-BE49-F238E27FC236}">
                      <a16:creationId xmlns:a16="http://schemas.microsoft.com/office/drawing/2014/main" id="{C715D8B1-6A23-A63B-19A0-395FF8421B85}"/>
                    </a:ext>
                  </a:extLst>
                </p:cNvPr>
                <p:cNvSpPr/>
                <p:nvPr/>
              </p:nvSpPr>
              <p:spPr>
                <a:xfrm>
                  <a:off x="2660456" y="2477062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3" name="Rounded Rectangle 412">
                  <a:extLst>
                    <a:ext uri="{FF2B5EF4-FFF2-40B4-BE49-F238E27FC236}">
                      <a16:creationId xmlns:a16="http://schemas.microsoft.com/office/drawing/2014/main" id="{C715D8B1-6A23-A63B-19A0-395FF8421B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2477062"/>
                  <a:ext cx="1280160" cy="274320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8005779F-C360-82A4-0466-A78522BAA75D}"/>
                </a:ext>
              </a:extLst>
            </p:cNvPr>
            <p:cNvGrpSpPr/>
            <p:nvPr/>
          </p:nvGrpSpPr>
          <p:grpSpPr>
            <a:xfrm>
              <a:off x="3286833" y="2273440"/>
              <a:ext cx="27432" cy="141128"/>
              <a:chOff x="3617752" y="2296820"/>
              <a:chExt cx="27432" cy="141128"/>
            </a:xfrm>
          </p:grpSpPr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D3C2A857-1E4A-EE62-8F00-7EACC235642B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13A8C459-885C-F4A4-100C-7B68271C6936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71194A04-A9F5-B761-7169-12DF6F5B8774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ED3C7DC5-E00B-3691-D54F-AB05A48C73F9}"/>
                    </a:ext>
                  </a:extLst>
                </p:cNvPr>
                <p:cNvSpPr txBox="1"/>
                <p:nvPr/>
              </p:nvSpPr>
              <p:spPr>
                <a:xfrm>
                  <a:off x="2779953" y="1260100"/>
                  <a:ext cx="10320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5" name="TextBox 414">
                  <a:extLst>
                    <a:ext uri="{FF2B5EF4-FFF2-40B4-BE49-F238E27FC236}">
                      <a16:creationId xmlns:a16="http://schemas.microsoft.com/office/drawing/2014/main" id="{ED3C7DC5-E00B-3691-D54F-AB05A48C7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53" y="1260100"/>
                  <a:ext cx="1032029" cy="307777"/>
                </a:xfrm>
                <a:prstGeom prst="rect">
                  <a:avLst/>
                </a:prstGeom>
                <a:blipFill>
                  <a:blip r:embed="rId10"/>
                  <a:stretch>
                    <a:fillRect t="-4000" b="-2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0150E7BB-49E2-08F6-23A6-21AC6AA49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6972" y="2080413"/>
              <a:ext cx="1828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ounded Rectangle 416">
              <a:extLst>
                <a:ext uri="{FF2B5EF4-FFF2-40B4-BE49-F238E27FC236}">
                  <a16:creationId xmlns:a16="http://schemas.microsoft.com/office/drawing/2014/main" id="{773BAF8F-1EFF-1C9B-6567-05020938B448}"/>
                </a:ext>
              </a:extLst>
            </p:cNvPr>
            <p:cNvSpPr/>
            <p:nvPr/>
          </p:nvSpPr>
          <p:spPr>
            <a:xfrm rot="16200000">
              <a:off x="1932426" y="1944933"/>
              <a:ext cx="640080" cy="274320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418" name="Straight Arrow Connector 417">
              <a:extLst>
                <a:ext uri="{FF2B5EF4-FFF2-40B4-BE49-F238E27FC236}">
                  <a16:creationId xmlns:a16="http://schemas.microsoft.com/office/drawing/2014/main" id="{C6D8CF27-3942-C7C4-ED75-286F2DB672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245" y="2086192"/>
              <a:ext cx="1828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Rounded Rectangle 418">
              <a:extLst>
                <a:ext uri="{FF2B5EF4-FFF2-40B4-BE49-F238E27FC236}">
                  <a16:creationId xmlns:a16="http://schemas.microsoft.com/office/drawing/2014/main" id="{068D3BE5-D297-0091-FB24-83A0310C3712}"/>
                </a:ext>
              </a:extLst>
            </p:cNvPr>
            <p:cNvSpPr/>
            <p:nvPr/>
          </p:nvSpPr>
          <p:spPr>
            <a:xfrm rot="16200000">
              <a:off x="4045659" y="1948151"/>
              <a:ext cx="2011680" cy="274320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420" name="Curved Connector 419">
              <a:extLst>
                <a:ext uri="{FF2B5EF4-FFF2-40B4-BE49-F238E27FC236}">
                  <a16:creationId xmlns:a16="http://schemas.microsoft.com/office/drawing/2014/main" id="{8A333356-7D0E-2A3B-1703-494176E9C049}"/>
                </a:ext>
              </a:extLst>
            </p:cNvPr>
            <p:cNvCxnSpPr>
              <a:cxnSpLocks/>
              <a:stCxn id="417" idx="2"/>
              <a:endCxn id="411" idx="1"/>
            </p:cNvCxnSpPr>
            <p:nvPr/>
          </p:nvCxnSpPr>
          <p:spPr>
            <a:xfrm flipV="1">
              <a:off x="2389626" y="1699055"/>
              <a:ext cx="270830" cy="38303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Curved Connector 420">
              <a:extLst>
                <a:ext uri="{FF2B5EF4-FFF2-40B4-BE49-F238E27FC236}">
                  <a16:creationId xmlns:a16="http://schemas.microsoft.com/office/drawing/2014/main" id="{8428CA57-CE37-187E-F0FB-69E114525FF5}"/>
                </a:ext>
              </a:extLst>
            </p:cNvPr>
            <p:cNvCxnSpPr>
              <a:cxnSpLocks/>
              <a:stCxn id="417" idx="2"/>
              <a:endCxn id="413" idx="1"/>
            </p:cNvCxnSpPr>
            <p:nvPr/>
          </p:nvCxnSpPr>
          <p:spPr>
            <a:xfrm>
              <a:off x="2389626" y="2082093"/>
              <a:ext cx="270830" cy="53212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Arrow Connector 421">
              <a:extLst>
                <a:ext uri="{FF2B5EF4-FFF2-40B4-BE49-F238E27FC236}">
                  <a16:creationId xmlns:a16="http://schemas.microsoft.com/office/drawing/2014/main" id="{E638E6DE-B690-E1C6-0994-42998413E0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827" y="2083900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80845BAB-89A8-6166-D302-6C367F783F63}"/>
                </a:ext>
              </a:extLst>
            </p:cNvPr>
            <p:cNvGrpSpPr/>
            <p:nvPr/>
          </p:nvGrpSpPr>
          <p:grpSpPr>
            <a:xfrm>
              <a:off x="3940616" y="1448698"/>
              <a:ext cx="780355" cy="1280160"/>
              <a:chOff x="4250646" y="1475074"/>
              <a:chExt cx="780355" cy="1280160"/>
            </a:xfrm>
          </p:grpSpPr>
          <p:sp>
            <p:nvSpPr>
              <p:cNvPr id="426" name="Rounded Rectangle 425">
                <a:extLst>
                  <a:ext uri="{FF2B5EF4-FFF2-40B4-BE49-F238E27FC236}">
                    <a16:creationId xmlns:a16="http://schemas.microsoft.com/office/drawing/2014/main" id="{74CD3215-BEE0-641A-D8E6-D664A702754A}"/>
                  </a:ext>
                </a:extLst>
              </p:cNvPr>
              <p:cNvSpPr/>
              <p:nvPr/>
            </p:nvSpPr>
            <p:spPr>
              <a:xfrm rot="16200000">
                <a:off x="4253761" y="1977994"/>
                <a:ext cx="1280160" cy="274320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Concatenate 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4C79522D-7DB0-7664-1BEC-E5BADB01F8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0646" y="2119106"/>
                <a:ext cx="5029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24" name="Curved Connector 423">
              <a:extLst>
                <a:ext uri="{FF2B5EF4-FFF2-40B4-BE49-F238E27FC236}">
                  <a16:creationId xmlns:a16="http://schemas.microsoft.com/office/drawing/2014/main" id="{1E0FF2EA-CE12-A87E-376C-EFDC1DAB59CE}"/>
                </a:ext>
              </a:extLst>
            </p:cNvPr>
            <p:cNvCxnSpPr>
              <a:cxnSpLocks/>
              <a:stCxn id="411" idx="3"/>
              <a:endCxn id="426" idx="0"/>
            </p:cNvCxnSpPr>
            <p:nvPr/>
          </p:nvCxnSpPr>
          <p:spPr>
            <a:xfrm>
              <a:off x="3940616" y="1699055"/>
              <a:ext cx="506035" cy="3897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Curved Connector 424">
              <a:extLst>
                <a:ext uri="{FF2B5EF4-FFF2-40B4-BE49-F238E27FC236}">
                  <a16:creationId xmlns:a16="http://schemas.microsoft.com/office/drawing/2014/main" id="{ED3DAA50-18A0-66F0-15CD-B57E3C3F5135}"/>
                </a:ext>
              </a:extLst>
            </p:cNvPr>
            <p:cNvCxnSpPr>
              <a:cxnSpLocks/>
              <a:stCxn id="413" idx="3"/>
              <a:endCxn id="426" idx="0"/>
            </p:cNvCxnSpPr>
            <p:nvPr/>
          </p:nvCxnSpPr>
          <p:spPr>
            <a:xfrm flipV="1">
              <a:off x="3940616" y="2088778"/>
              <a:ext cx="506035" cy="52544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DD0D85FB-43A0-51A2-4B77-8BAD9C042637}"/>
              </a:ext>
            </a:extLst>
          </p:cNvPr>
          <p:cNvGrpSpPr/>
          <p:nvPr/>
        </p:nvGrpSpPr>
        <p:grpSpPr>
          <a:xfrm>
            <a:off x="7697022" y="1296094"/>
            <a:ext cx="2793999" cy="1657528"/>
            <a:chOff x="1926972" y="1260100"/>
            <a:chExt cx="2793999" cy="1657528"/>
          </a:xfrm>
        </p:grpSpPr>
        <p:sp>
          <p:nvSpPr>
            <p:cNvPr id="432" name="Rounded Rectangle 431">
              <a:extLst>
                <a:ext uri="{FF2B5EF4-FFF2-40B4-BE49-F238E27FC236}">
                  <a16:creationId xmlns:a16="http://schemas.microsoft.com/office/drawing/2014/main" id="{3928D43A-722B-5850-D5B5-95981531CAF7}"/>
                </a:ext>
              </a:extLst>
            </p:cNvPr>
            <p:cNvSpPr/>
            <p:nvPr/>
          </p:nvSpPr>
          <p:spPr>
            <a:xfrm>
              <a:off x="2570666" y="1271708"/>
              <a:ext cx="1463040" cy="1645920"/>
            </a:xfrm>
            <a:prstGeom prst="roundRect">
              <a:avLst/>
            </a:prstGeom>
            <a:solidFill>
              <a:srgbClr val="001FDB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3" name="Rounded Rectangle 432">
                  <a:extLst>
                    <a:ext uri="{FF2B5EF4-FFF2-40B4-BE49-F238E27FC236}">
                      <a16:creationId xmlns:a16="http://schemas.microsoft.com/office/drawing/2014/main" id="{097564D0-F38F-63C8-FF7A-4F2B16FD7FC3}"/>
                    </a:ext>
                  </a:extLst>
                </p:cNvPr>
                <p:cNvSpPr/>
                <p:nvPr/>
              </p:nvSpPr>
              <p:spPr>
                <a:xfrm>
                  <a:off x="2660456" y="1561895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3" name="Rounded Rectangle 432">
                  <a:extLst>
                    <a:ext uri="{FF2B5EF4-FFF2-40B4-BE49-F238E27FC236}">
                      <a16:creationId xmlns:a16="http://schemas.microsoft.com/office/drawing/2014/main" id="{097564D0-F38F-63C8-FF7A-4F2B16FD7F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1561895"/>
                  <a:ext cx="1280160" cy="274320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4" name="Rounded Rectangle 433">
                  <a:extLst>
                    <a:ext uri="{FF2B5EF4-FFF2-40B4-BE49-F238E27FC236}">
                      <a16:creationId xmlns:a16="http://schemas.microsoft.com/office/drawing/2014/main" id="{84F5B348-B460-2423-5634-C18E20246A21}"/>
                    </a:ext>
                  </a:extLst>
                </p:cNvPr>
                <p:cNvSpPr/>
                <p:nvPr/>
              </p:nvSpPr>
              <p:spPr>
                <a:xfrm>
                  <a:off x="2660456" y="1942064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8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4" name="Rounded Rectangle 433">
                  <a:extLst>
                    <a:ext uri="{FF2B5EF4-FFF2-40B4-BE49-F238E27FC236}">
                      <a16:creationId xmlns:a16="http://schemas.microsoft.com/office/drawing/2014/main" id="{84F5B348-B460-2423-5634-C18E20246A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1942064"/>
                  <a:ext cx="1280160" cy="274320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5" name="Rounded Rectangle 434">
                  <a:extLst>
                    <a:ext uri="{FF2B5EF4-FFF2-40B4-BE49-F238E27FC236}">
                      <a16:creationId xmlns:a16="http://schemas.microsoft.com/office/drawing/2014/main" id="{8495AFA0-2705-5E76-CCB1-CC1CD3D73471}"/>
                    </a:ext>
                  </a:extLst>
                </p:cNvPr>
                <p:cNvSpPr/>
                <p:nvPr/>
              </p:nvSpPr>
              <p:spPr>
                <a:xfrm>
                  <a:off x="2660456" y="2477062"/>
                  <a:ext cx="1280160" cy="274320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5" name="Rounded Rectangle 434">
                  <a:extLst>
                    <a:ext uri="{FF2B5EF4-FFF2-40B4-BE49-F238E27FC236}">
                      <a16:creationId xmlns:a16="http://schemas.microsoft.com/office/drawing/2014/main" id="{8495AFA0-2705-5E76-CCB1-CC1CD3D734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0456" y="2477062"/>
                  <a:ext cx="1280160" cy="274320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A2CDA866-B248-B488-DFD3-2890672E9C8D}"/>
                </a:ext>
              </a:extLst>
            </p:cNvPr>
            <p:cNvGrpSpPr/>
            <p:nvPr/>
          </p:nvGrpSpPr>
          <p:grpSpPr>
            <a:xfrm>
              <a:off x="3286833" y="2273440"/>
              <a:ext cx="27432" cy="141128"/>
              <a:chOff x="3617752" y="2296820"/>
              <a:chExt cx="27432" cy="141128"/>
            </a:xfrm>
          </p:grpSpPr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F4666F5F-A7FD-276F-8D10-3122CC8C444E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55E4C1B1-E2F2-11F6-72AC-AC6F94E917E7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6A616FDF-C5AE-20B6-6DDA-1CB6986043C7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369AEED1-FF0F-16AB-6E00-146C486DA1AA}"/>
                    </a:ext>
                  </a:extLst>
                </p:cNvPr>
                <p:cNvSpPr txBox="1"/>
                <p:nvPr/>
              </p:nvSpPr>
              <p:spPr>
                <a:xfrm>
                  <a:off x="2779953" y="1260100"/>
                  <a:ext cx="10320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37" name="TextBox 436">
                  <a:extLst>
                    <a:ext uri="{FF2B5EF4-FFF2-40B4-BE49-F238E27FC236}">
                      <a16:creationId xmlns:a16="http://schemas.microsoft.com/office/drawing/2014/main" id="{369AEED1-FF0F-16AB-6E00-146C486DA1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9953" y="1260100"/>
                  <a:ext cx="1032029" cy="307777"/>
                </a:xfrm>
                <a:prstGeom prst="rect">
                  <a:avLst/>
                </a:prstGeom>
                <a:blipFill>
                  <a:blip r:embed="rId14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F514F4F7-1DD6-2FCA-D6F4-A103A433B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26972" y="2080413"/>
              <a:ext cx="1828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9" name="Rounded Rectangle 438">
              <a:extLst>
                <a:ext uri="{FF2B5EF4-FFF2-40B4-BE49-F238E27FC236}">
                  <a16:creationId xmlns:a16="http://schemas.microsoft.com/office/drawing/2014/main" id="{85FC5D3E-7265-62DB-6CE7-83CBE81322A5}"/>
                </a:ext>
              </a:extLst>
            </p:cNvPr>
            <p:cNvSpPr/>
            <p:nvPr/>
          </p:nvSpPr>
          <p:spPr>
            <a:xfrm rot="16200000">
              <a:off x="1932426" y="1944933"/>
              <a:ext cx="640080" cy="274320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442" name="Curved Connector 441">
              <a:extLst>
                <a:ext uri="{FF2B5EF4-FFF2-40B4-BE49-F238E27FC236}">
                  <a16:creationId xmlns:a16="http://schemas.microsoft.com/office/drawing/2014/main" id="{32D27763-0E78-A847-0B1D-A337E9F2B385}"/>
                </a:ext>
              </a:extLst>
            </p:cNvPr>
            <p:cNvCxnSpPr>
              <a:cxnSpLocks/>
              <a:stCxn id="439" idx="2"/>
              <a:endCxn id="433" idx="1"/>
            </p:cNvCxnSpPr>
            <p:nvPr/>
          </p:nvCxnSpPr>
          <p:spPr>
            <a:xfrm flipV="1">
              <a:off x="2389626" y="1699055"/>
              <a:ext cx="270830" cy="38303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3" name="Curved Connector 442">
              <a:extLst>
                <a:ext uri="{FF2B5EF4-FFF2-40B4-BE49-F238E27FC236}">
                  <a16:creationId xmlns:a16="http://schemas.microsoft.com/office/drawing/2014/main" id="{3EE5A2D1-D23D-5D3D-ABFC-3269A3355DBE}"/>
                </a:ext>
              </a:extLst>
            </p:cNvPr>
            <p:cNvCxnSpPr>
              <a:cxnSpLocks/>
              <a:stCxn id="439" idx="2"/>
              <a:endCxn id="435" idx="1"/>
            </p:cNvCxnSpPr>
            <p:nvPr/>
          </p:nvCxnSpPr>
          <p:spPr>
            <a:xfrm>
              <a:off x="2389626" y="2082093"/>
              <a:ext cx="270830" cy="53212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2B3FDD78-E125-8385-B2EF-6EAF06C8AB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827" y="2083900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5" name="Group 444">
              <a:extLst>
                <a:ext uri="{FF2B5EF4-FFF2-40B4-BE49-F238E27FC236}">
                  <a16:creationId xmlns:a16="http://schemas.microsoft.com/office/drawing/2014/main" id="{0192D55D-9262-E004-094C-9522B9A5D248}"/>
                </a:ext>
              </a:extLst>
            </p:cNvPr>
            <p:cNvGrpSpPr/>
            <p:nvPr/>
          </p:nvGrpSpPr>
          <p:grpSpPr>
            <a:xfrm>
              <a:off x="3940616" y="1448698"/>
              <a:ext cx="780355" cy="1280160"/>
              <a:chOff x="4250646" y="1475074"/>
              <a:chExt cx="780355" cy="1280160"/>
            </a:xfrm>
          </p:grpSpPr>
          <p:sp>
            <p:nvSpPr>
              <p:cNvPr id="448" name="Rounded Rectangle 447">
                <a:extLst>
                  <a:ext uri="{FF2B5EF4-FFF2-40B4-BE49-F238E27FC236}">
                    <a16:creationId xmlns:a16="http://schemas.microsoft.com/office/drawing/2014/main" id="{91F63945-2FFA-0491-1ECA-3D8A22A8955D}"/>
                  </a:ext>
                </a:extLst>
              </p:cNvPr>
              <p:cNvSpPr/>
              <p:nvPr/>
            </p:nvSpPr>
            <p:spPr>
              <a:xfrm rot="16200000">
                <a:off x="4253761" y="1977994"/>
                <a:ext cx="1280160" cy="274320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Concatenate 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25FFD957-F756-3D50-AAE7-60983C5582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0646" y="2119106"/>
                <a:ext cx="5029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6" name="Curved Connector 445">
              <a:extLst>
                <a:ext uri="{FF2B5EF4-FFF2-40B4-BE49-F238E27FC236}">
                  <a16:creationId xmlns:a16="http://schemas.microsoft.com/office/drawing/2014/main" id="{02DA806A-DE92-3A39-9917-FFA24872F7D5}"/>
                </a:ext>
              </a:extLst>
            </p:cNvPr>
            <p:cNvCxnSpPr>
              <a:cxnSpLocks/>
              <a:stCxn id="433" idx="3"/>
              <a:endCxn id="448" idx="0"/>
            </p:cNvCxnSpPr>
            <p:nvPr/>
          </p:nvCxnSpPr>
          <p:spPr>
            <a:xfrm>
              <a:off x="3940616" y="1699055"/>
              <a:ext cx="506035" cy="38972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7" name="Curved Connector 446">
              <a:extLst>
                <a:ext uri="{FF2B5EF4-FFF2-40B4-BE49-F238E27FC236}">
                  <a16:creationId xmlns:a16="http://schemas.microsoft.com/office/drawing/2014/main" id="{501D9D8C-3305-1909-FC50-2B4582024005}"/>
                </a:ext>
              </a:extLst>
            </p:cNvPr>
            <p:cNvCxnSpPr>
              <a:cxnSpLocks/>
              <a:stCxn id="435" idx="3"/>
              <a:endCxn id="448" idx="0"/>
            </p:cNvCxnSpPr>
            <p:nvPr/>
          </p:nvCxnSpPr>
          <p:spPr>
            <a:xfrm flipV="1">
              <a:off x="3940616" y="2088778"/>
              <a:ext cx="506035" cy="52544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B5D039F4-F85F-7E54-BE90-B99DE5541708}"/>
              </a:ext>
            </a:extLst>
          </p:cNvPr>
          <p:cNvGrpSpPr/>
          <p:nvPr/>
        </p:nvGrpSpPr>
        <p:grpSpPr>
          <a:xfrm>
            <a:off x="7334883" y="2095704"/>
            <a:ext cx="260524" cy="45720"/>
            <a:chOff x="6908924" y="2055576"/>
            <a:chExt cx="260524" cy="45720"/>
          </a:xfrm>
        </p:grpSpPr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9BBA496D-C398-CCDB-A1B6-F6F8687E10E9}"/>
                </a:ext>
              </a:extLst>
            </p:cNvPr>
            <p:cNvSpPr/>
            <p:nvPr/>
          </p:nvSpPr>
          <p:spPr>
            <a:xfrm>
              <a:off x="6908924" y="205557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A6990955-1367-65AB-DC4E-5B8F694B3314}"/>
                </a:ext>
              </a:extLst>
            </p:cNvPr>
            <p:cNvSpPr/>
            <p:nvPr/>
          </p:nvSpPr>
          <p:spPr>
            <a:xfrm>
              <a:off x="7016326" y="205557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AD6CCE6E-6852-1B60-BE07-8DAA2A6F49D6}"/>
                </a:ext>
              </a:extLst>
            </p:cNvPr>
            <p:cNvSpPr/>
            <p:nvPr/>
          </p:nvSpPr>
          <p:spPr>
            <a:xfrm>
              <a:off x="7123728" y="205557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457" name="Straight Arrow Connector 456">
            <a:extLst>
              <a:ext uri="{FF2B5EF4-FFF2-40B4-BE49-F238E27FC236}">
                <a16:creationId xmlns:a16="http://schemas.microsoft.com/office/drawing/2014/main" id="{029258DD-6763-8E3B-5B19-0EDD8586D944}"/>
              </a:ext>
            </a:extLst>
          </p:cNvPr>
          <p:cNvCxnSpPr>
            <a:cxnSpLocks/>
          </p:cNvCxnSpPr>
          <p:nvPr/>
        </p:nvCxnSpPr>
        <p:spPr>
          <a:xfrm flipV="1">
            <a:off x="7063277" y="2114767"/>
            <a:ext cx="18288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1" name="TextBox 460">
            <a:extLst>
              <a:ext uri="{FF2B5EF4-FFF2-40B4-BE49-F238E27FC236}">
                <a16:creationId xmlns:a16="http://schemas.microsoft.com/office/drawing/2014/main" id="{CB2A0E41-E6C3-8F1C-D6BA-6E682513FE2F}"/>
              </a:ext>
            </a:extLst>
          </p:cNvPr>
          <p:cNvSpPr txBox="1"/>
          <p:nvPr/>
        </p:nvSpPr>
        <p:spPr>
          <a:xfrm>
            <a:off x="4687722" y="826467"/>
            <a:ext cx="279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3E681887-BB6E-1C33-4948-0802DD5FD532}"/>
              </a:ext>
            </a:extLst>
          </p:cNvPr>
          <p:cNvCxnSpPr>
            <a:cxnSpLocks/>
          </p:cNvCxnSpPr>
          <p:nvPr/>
        </p:nvCxnSpPr>
        <p:spPr>
          <a:xfrm flipV="1">
            <a:off x="10525807" y="2114273"/>
            <a:ext cx="45720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1CBC08-7E19-4612-7CAA-D4A45FB48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888EEC-2D96-09FB-3CA4-774088BBA396}"/>
              </a:ext>
            </a:extLst>
          </p:cNvPr>
          <p:cNvGrpSpPr>
            <a:grpSpLocks/>
          </p:cNvGrpSpPr>
          <p:nvPr/>
        </p:nvGrpSpPr>
        <p:grpSpPr>
          <a:xfrm>
            <a:off x="241433" y="1728319"/>
            <a:ext cx="1744134" cy="670821"/>
            <a:chOff x="44658" y="735092"/>
            <a:chExt cx="3408565" cy="3912986"/>
          </a:xfrm>
        </p:grpSpPr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9D0C0334-FD3A-4331-0225-DA60352853DA}"/>
                </a:ext>
              </a:extLst>
            </p:cNvPr>
            <p:cNvSpPr/>
            <p:nvPr/>
          </p:nvSpPr>
          <p:spPr>
            <a:xfrm>
              <a:off x="44658" y="735092"/>
              <a:ext cx="3408565" cy="3912986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568ABC9-A100-342B-FF72-3124522FE5A8}"/>
                </a:ext>
              </a:extLst>
            </p:cNvPr>
            <p:cNvSpPr txBox="1"/>
            <p:nvPr/>
          </p:nvSpPr>
          <p:spPr>
            <a:xfrm>
              <a:off x="350254" y="1260715"/>
              <a:ext cx="2797373" cy="3052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DE58B2-3015-C30A-A0F0-C96D69210612}"/>
              </a:ext>
            </a:extLst>
          </p:cNvPr>
          <p:cNvGrpSpPr>
            <a:grpSpLocks/>
          </p:cNvGrpSpPr>
          <p:nvPr/>
        </p:nvGrpSpPr>
        <p:grpSpPr>
          <a:xfrm>
            <a:off x="2272578" y="1728319"/>
            <a:ext cx="2026287" cy="670821"/>
            <a:chOff x="3612863" y="784755"/>
            <a:chExt cx="4165341" cy="3912986"/>
          </a:xfrm>
          <a:solidFill>
            <a:srgbClr val="002060"/>
          </a:solidFill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A0FF0B37-1337-BE3E-33AF-79244DBB6173}"/>
                </a:ext>
              </a:extLst>
            </p:cNvPr>
            <p:cNvSpPr/>
            <p:nvPr/>
          </p:nvSpPr>
          <p:spPr>
            <a:xfrm>
              <a:off x="3612863" y="784755"/>
              <a:ext cx="4165341" cy="3912986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8165C3EC-98B3-75E6-A134-C360E94E3247}"/>
                </a:ext>
              </a:extLst>
            </p:cNvPr>
            <p:cNvSpPr txBox="1"/>
            <p:nvPr/>
          </p:nvSpPr>
          <p:spPr>
            <a:xfrm>
              <a:off x="3612863" y="1774975"/>
              <a:ext cx="4165341" cy="1795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Head 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13654D-8759-4EB9-7284-7AE86CCA6211}"/>
              </a:ext>
            </a:extLst>
          </p:cNvPr>
          <p:cNvGrpSpPr>
            <a:grpSpLocks/>
          </p:cNvGrpSpPr>
          <p:nvPr/>
        </p:nvGrpSpPr>
        <p:grpSpPr>
          <a:xfrm>
            <a:off x="4585877" y="1728319"/>
            <a:ext cx="2026287" cy="670821"/>
            <a:chOff x="3612863" y="616323"/>
            <a:chExt cx="4165341" cy="3912986"/>
          </a:xfrm>
          <a:solidFill>
            <a:srgbClr val="002060"/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065F65-0152-0440-6019-423954069B7A}"/>
                </a:ext>
              </a:extLst>
            </p:cNvPr>
            <p:cNvSpPr/>
            <p:nvPr/>
          </p:nvSpPr>
          <p:spPr>
            <a:xfrm>
              <a:off x="3612863" y="616323"/>
              <a:ext cx="4165341" cy="3912986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04A17F-A6B0-27A8-9DA7-C6A58593A270}"/>
                </a:ext>
              </a:extLst>
            </p:cNvPr>
            <p:cNvSpPr txBox="1"/>
            <p:nvPr/>
          </p:nvSpPr>
          <p:spPr>
            <a:xfrm>
              <a:off x="3612863" y="1774975"/>
              <a:ext cx="4165341" cy="17953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Layer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6C80FF-73BD-60AF-3011-61002950E5D6}"/>
              </a:ext>
            </a:extLst>
          </p:cNvPr>
          <p:cNvGrpSpPr>
            <a:grpSpLocks/>
          </p:cNvGrpSpPr>
          <p:nvPr/>
        </p:nvGrpSpPr>
        <p:grpSpPr>
          <a:xfrm>
            <a:off x="7479990" y="1728319"/>
            <a:ext cx="2026287" cy="670821"/>
            <a:chOff x="3612863" y="784755"/>
            <a:chExt cx="4165341" cy="3912986"/>
          </a:xfrm>
          <a:solidFill>
            <a:srgbClr val="002060"/>
          </a:solidFill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2C732CA-F2B7-E265-09C2-B1789564F295}"/>
                </a:ext>
              </a:extLst>
            </p:cNvPr>
            <p:cNvSpPr/>
            <p:nvPr/>
          </p:nvSpPr>
          <p:spPr>
            <a:xfrm>
              <a:off x="3612863" y="784755"/>
              <a:ext cx="4165341" cy="3912986"/>
            </a:xfrm>
            <a:prstGeom prst="round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D562B8-542B-D0C2-AB16-B9F1AE46F33F}"/>
                </a:ext>
              </a:extLst>
            </p:cNvPr>
            <p:cNvSpPr txBox="1"/>
            <p:nvPr/>
          </p:nvSpPr>
          <p:spPr>
            <a:xfrm>
              <a:off x="3612863" y="1774975"/>
              <a:ext cx="4165341" cy="179530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Layer 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DC982C-96C5-6358-2802-66FA52C3F7A1}"/>
              </a:ext>
            </a:extLst>
          </p:cNvPr>
          <p:cNvCxnSpPr>
            <a:cxnSpLocks/>
          </p:cNvCxnSpPr>
          <p:nvPr/>
        </p:nvCxnSpPr>
        <p:spPr>
          <a:xfrm flipV="1">
            <a:off x="1985567" y="2065202"/>
            <a:ext cx="28701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B24CF39-E909-8D9C-C4C3-1400515EC672}"/>
              </a:ext>
            </a:extLst>
          </p:cNvPr>
          <p:cNvGrpSpPr/>
          <p:nvPr/>
        </p:nvGrpSpPr>
        <p:grpSpPr>
          <a:xfrm>
            <a:off x="6908924" y="2055576"/>
            <a:ext cx="260524" cy="45720"/>
            <a:chOff x="6908924" y="2055576"/>
            <a:chExt cx="260524" cy="457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435654B-14F6-9563-C175-F837884641A8}"/>
                </a:ext>
              </a:extLst>
            </p:cNvPr>
            <p:cNvSpPr/>
            <p:nvPr/>
          </p:nvSpPr>
          <p:spPr>
            <a:xfrm>
              <a:off x="6908924" y="205557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FC2347-2C05-750E-247A-E5BEF6A0CAAF}"/>
                </a:ext>
              </a:extLst>
            </p:cNvPr>
            <p:cNvSpPr/>
            <p:nvPr/>
          </p:nvSpPr>
          <p:spPr>
            <a:xfrm>
              <a:off x="7016326" y="205557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04552A08-DFD6-ED1C-46CE-F0CB4BE0A5AC}"/>
                </a:ext>
              </a:extLst>
            </p:cNvPr>
            <p:cNvSpPr/>
            <p:nvPr/>
          </p:nvSpPr>
          <p:spPr>
            <a:xfrm>
              <a:off x="7123728" y="2055576"/>
              <a:ext cx="45720" cy="4572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CE363EB-1834-CC84-9E8C-1D99F6F986F8}"/>
              </a:ext>
            </a:extLst>
          </p:cNvPr>
          <p:cNvCxnSpPr>
            <a:cxnSpLocks/>
          </p:cNvCxnSpPr>
          <p:nvPr/>
        </p:nvCxnSpPr>
        <p:spPr>
          <a:xfrm>
            <a:off x="4298865" y="2065203"/>
            <a:ext cx="28701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DFBCA9E-10AC-556C-D379-6B056B2D06E0}"/>
              </a:ext>
            </a:extLst>
          </p:cNvPr>
          <p:cNvCxnSpPr>
            <a:cxnSpLocks/>
          </p:cNvCxnSpPr>
          <p:nvPr/>
        </p:nvCxnSpPr>
        <p:spPr>
          <a:xfrm>
            <a:off x="9506277" y="2065203"/>
            <a:ext cx="28174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BB42E3CD-C507-75F3-7680-2FFF31270E60}"/>
              </a:ext>
            </a:extLst>
          </p:cNvPr>
          <p:cNvSpPr/>
          <p:nvPr/>
        </p:nvSpPr>
        <p:spPr>
          <a:xfrm>
            <a:off x="9788022" y="1728319"/>
            <a:ext cx="2026287" cy="67082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02AFEF-B733-A6E7-E3CC-15AC1092E88F}"/>
              </a:ext>
            </a:extLst>
          </p:cNvPr>
          <p:cNvSpPr txBox="1"/>
          <p:nvPr/>
        </p:nvSpPr>
        <p:spPr>
          <a:xfrm>
            <a:off x="9841259" y="1728319"/>
            <a:ext cx="1920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Fully-Connected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123090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14977</TotalTime>
  <Words>630</Words>
  <Application>Microsoft Macintosh PowerPoint</Application>
  <PresentationFormat>Widescreen</PresentationFormat>
  <Paragraphs>288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36</cp:revision>
  <dcterms:created xsi:type="dcterms:W3CDTF">2024-04-22T17:39:25Z</dcterms:created>
  <dcterms:modified xsi:type="dcterms:W3CDTF">2024-10-25T23:01:52Z</dcterms:modified>
</cp:coreProperties>
</file>